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91EAF3A-0ABD-40A6-83DC-FD7E2A4C964F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50955-478D-4601-A0CC-990CBFEC4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2E6686-5CBE-4828-9362-1DD134C6F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9A1E36-04FA-48F4-84A9-3FCDC8BE6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B2984-99C9-4E90-82A8-F793B3A21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A366D-1AF1-4E74-B73E-8390BC8BA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0574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29238-888C-4A5A-96D2-10C9133E1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E8CF09-DDCA-410F-AE1E-E5E7592C71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D40FF-4EB3-49F4-A5B4-2E2E613D6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C2579-5299-4CBB-B396-05A243160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437FA-DC43-44CC-B9F3-11E89B5C3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4121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F21B29-FB66-4DDA-A73C-7C33AE802D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38928A-1AF6-4700-9392-86BFA17FAD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37289-B8DF-4A7F-BD50-404E1D59C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6F105-A6FA-46AB-BE37-D2C59650F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0734A-0EB0-4CF6-B37F-7646DB273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0186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57530-B2AB-4424-8E95-6DE71AC2B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596C6-80CA-4FBC-8E3C-188EABB1AE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20D0B-2E02-453F-9317-605677F6A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AEEF1-D49A-48E8-9D8B-737299EAD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8DFBB-91D5-4952-A76C-633054D7F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041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8CDEF-F076-414B-833D-F4D2DE284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91D165-F953-4083-A363-263EFC72B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287F4-5B75-4F3C-8A4D-BA1E42902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94518A-D263-41F1-AD2E-AFB52BEE4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7FF06-F888-466B-9014-D04BF1D86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7876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02C6E-D313-432A-83F8-D58010A94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10BDE-A257-4B3C-8DC4-293F1FD84E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44441F-26A6-44CB-91A5-DB6FD4880C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D87125-24E1-464F-9A3A-BA55E4ECF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FBEC0-C766-4646-BB24-897CA4111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DDB4EE-629A-49B6-801A-7A0B3E1AA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4505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CE92C-13DD-490C-AA31-752A4176B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59F32-34D6-4E81-BDDF-50430708E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FDE553-F1AA-46AC-BF71-F385EB477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7DC80-6678-469A-A2E9-A0C5866DD5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B66ABE-8E56-40AE-9FA8-03070A5099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4181C8-220B-4762-8D22-2F776554F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1D6A02-82E2-476A-BAA9-DE8C7EF97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578089-7B05-4FDC-A7AD-F108D388C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3936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741A2-B13B-4EB5-8588-A9840BFCB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0541A-87BC-4013-B4C8-29B24716A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119C8-6263-459D-8D12-52D477DAB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992B61-4D84-40A6-98F2-C7EDE8972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033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1D8543-A565-40B9-9B02-7E0A6C323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449A7F-8E5B-4199-B4EF-4FA077CD1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E3AC8F-623A-4FDD-AABB-8A55A5AE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5919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F2233-21CF-4D9F-B59C-B710ECF3A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547DC-E5C6-484D-ACE5-432A9639F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DDA9F3-B051-4F45-BECB-CD5512186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F7605-7510-4449-8B03-EA319FEA7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6F6C00-F273-48F1-A6FB-30327CBE8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01176-C621-4B26-B3AB-4B0566BAB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4237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EA279-8653-4ABC-AB9D-A91E50A8D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F1416F-D9B0-4EE1-BF9B-ACCA59FE5A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52675F-1C2E-4193-B025-5EC3B7C75A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E51330-824C-4777-BCD8-A24BC59F2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0FC5DC-8FD0-4EFF-8289-2521782D3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207301-F561-406C-A76F-3ECCEE27D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6582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1C3082-9A8B-4D47-B27C-5FB658594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074A4-AB40-4D28-98C0-6ADD02518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5AEC8-0003-41C7-89B8-BD597312AF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66037-C98C-4E7E-9DEC-62BEB6793B07}" type="datetimeFigureOut">
              <a:rPr lang="en-IN" smtClean="0"/>
              <a:t>27-09-2019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49573-3028-470D-ACF6-1F852F8B9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A8250A-C4C5-4ED7-8023-B07AE0F824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4F39B-BFE6-4656-BE2C-3659EC91F82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1066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a/maps" TargetMode="External"/><Relationship Id="rId2" Type="http://schemas.openxmlformats.org/officeDocument/2006/relationships/hyperlink" Target="https://www.nextlift.ca/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lacabs.com/" TargetMode="External"/><Relationship Id="rId2" Type="http://schemas.openxmlformats.org/officeDocument/2006/relationships/hyperlink" Target="https://www.google.com/flights?hl=en#flt=/m/01gb_p..2019-10-13*./m/01gb_p.2019-10-17;c:CAD;e:1;ls:1w;sd:0;t:h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xtlift.ca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a/map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B332B-292D-4830-83C8-CC2FBB4D9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2033"/>
            <a:ext cx="9144000" cy="1098067"/>
          </a:xfrm>
        </p:spPr>
        <p:txBody>
          <a:bodyPr/>
          <a:lstStyle/>
          <a:p>
            <a:r>
              <a:rPr lang="en-IN" dirty="0"/>
              <a:t>IM-115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5A2208-869B-43F3-900E-A0D7478A3B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793114"/>
            <a:ext cx="9144000" cy="1890990"/>
          </a:xfrm>
        </p:spPr>
        <p:txBody>
          <a:bodyPr>
            <a:normAutofit/>
          </a:bodyPr>
          <a:lstStyle/>
          <a:p>
            <a:r>
              <a:rPr lang="en-IN" sz="3200" dirty="0"/>
              <a:t>Lab-3</a:t>
            </a:r>
          </a:p>
          <a:p>
            <a:r>
              <a:rPr lang="en-IN" sz="3200" dirty="0"/>
              <a:t> Best Practice on Visual Elements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9A35A3-DB4A-4F3B-98DE-270646C9A0FC}"/>
              </a:ext>
            </a:extLst>
          </p:cNvPr>
          <p:cNvSpPr txBox="1"/>
          <p:nvPr/>
        </p:nvSpPr>
        <p:spPr>
          <a:xfrm>
            <a:off x="1722783" y="3684104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Nami Dave (100196893)</a:t>
            </a:r>
          </a:p>
          <a:p>
            <a:pPr algn="ctr"/>
            <a:r>
              <a:rPr lang="en-IN" sz="2400" dirty="0"/>
              <a:t>Nidhi Gajera (100196892)</a:t>
            </a:r>
          </a:p>
          <a:p>
            <a:pPr algn="ctr"/>
            <a:r>
              <a:rPr lang="en-IN" sz="2400" dirty="0"/>
              <a:t>September 27, 2019</a:t>
            </a:r>
          </a:p>
        </p:txBody>
      </p:sp>
    </p:spTree>
    <p:extLst>
      <p:ext uri="{BB962C8B-B14F-4D97-AF65-F5344CB8AC3E}">
        <p14:creationId xmlns:p14="http://schemas.microsoft.com/office/powerpoint/2010/main" val="3309270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7F6799-5E67-4699-AE9A-3A115F9F7993}"/>
              </a:ext>
            </a:extLst>
          </p:cNvPr>
          <p:cNvSpPr txBox="1"/>
          <p:nvPr/>
        </p:nvSpPr>
        <p:spPr>
          <a:xfrm>
            <a:off x="665826" y="630315"/>
            <a:ext cx="105910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000" u="sng" dirty="0">
                <a:solidFill>
                  <a:schemeClr val="accent2">
                    <a:lumMod val="75000"/>
                  </a:schemeClr>
                </a:solidFill>
              </a:rPr>
              <a:t>Factors which affects above websites layout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05876F-F3AF-4FB5-94B9-A76C47993622}"/>
              </a:ext>
            </a:extLst>
          </p:cNvPr>
          <p:cNvSpPr txBox="1"/>
          <p:nvPr/>
        </p:nvSpPr>
        <p:spPr>
          <a:xfrm>
            <a:off x="923278" y="1526959"/>
            <a:ext cx="103336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has perfectly partitioned design, user can see all the parts without scrolling in any direction.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is compatible for all the devices, has auto-sizes functionality to fit in all devices.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has the search bar which is created with autocomplete functionality, which helps user to do quick search of bus-stop. It provides users to search bus from nearby bus-stop.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has wise colour combination to support weak eye site as well and well aligned content.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shows the current time, and rides in near future.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98379B-4496-4A6F-9415-6793F9DFCFCA}"/>
              </a:ext>
            </a:extLst>
          </p:cNvPr>
          <p:cNvSpPr txBox="1"/>
          <p:nvPr/>
        </p:nvSpPr>
        <p:spPr>
          <a:xfrm>
            <a:off x="1296139" y="1129891"/>
            <a:ext cx="2139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err="1">
                <a:hlinkClick r:id="rId2"/>
              </a:rPr>
              <a:t>NextLift</a:t>
            </a:r>
            <a:endParaRPr lang="en-CA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9014F4-ADE1-4819-9C21-E101E22679EA}"/>
              </a:ext>
            </a:extLst>
          </p:cNvPr>
          <p:cNvSpPr txBox="1"/>
          <p:nvPr/>
        </p:nvSpPr>
        <p:spPr>
          <a:xfrm>
            <a:off x="1296139" y="3883409"/>
            <a:ext cx="2139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hlinkClick r:id="rId3"/>
              </a:rPr>
              <a:t>Google Maps</a:t>
            </a:r>
            <a:endParaRPr lang="en-CA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96B8E8-21DC-4143-87B0-BFB707B28777}"/>
              </a:ext>
            </a:extLst>
          </p:cNvPr>
          <p:cNvSpPr txBox="1"/>
          <p:nvPr/>
        </p:nvSpPr>
        <p:spPr>
          <a:xfrm>
            <a:off x="935114" y="4343114"/>
            <a:ext cx="103336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has the powerful database to search current location and gives suggestions.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has the different options to find the best transportation with duration.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can show you all possible rides possible.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is not limited for just one city its in use worldwide.</a:t>
            </a:r>
          </a:p>
        </p:txBody>
      </p:sp>
    </p:spTree>
    <p:extLst>
      <p:ext uri="{BB962C8B-B14F-4D97-AF65-F5344CB8AC3E}">
        <p14:creationId xmlns:p14="http://schemas.microsoft.com/office/powerpoint/2010/main" val="1093077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A411F4C-AC18-4EB5-87A7-03545F10DD45}"/>
              </a:ext>
            </a:extLst>
          </p:cNvPr>
          <p:cNvSpPr txBox="1"/>
          <p:nvPr/>
        </p:nvSpPr>
        <p:spPr>
          <a:xfrm>
            <a:off x="2459114" y="516005"/>
            <a:ext cx="75726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3000" u="sng" dirty="0">
                <a:solidFill>
                  <a:schemeClr val="accent2">
                    <a:lumMod val="75000"/>
                  </a:schemeClr>
                </a:solidFill>
              </a:rPr>
              <a:t>Factors which affects above websites layout</a:t>
            </a:r>
          </a:p>
          <a:p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2868A5-6445-4361-8469-EC51ACEA2ADB}"/>
              </a:ext>
            </a:extLst>
          </p:cNvPr>
          <p:cNvSpPr txBox="1"/>
          <p:nvPr/>
        </p:nvSpPr>
        <p:spPr>
          <a:xfrm>
            <a:off x="1278384" y="1280005"/>
            <a:ext cx="93215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hlinkClick r:id="rId2"/>
              </a:rPr>
              <a:t>Flights</a:t>
            </a:r>
            <a:endParaRPr lang="en-CA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BAD9C7-8422-4370-9D5E-6ACD5752E27B}"/>
              </a:ext>
            </a:extLst>
          </p:cNvPr>
          <p:cNvSpPr txBox="1"/>
          <p:nvPr/>
        </p:nvSpPr>
        <p:spPr>
          <a:xfrm>
            <a:off x="858174" y="1649337"/>
            <a:ext cx="104756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provides user friendly experience.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allows user to add destination and departure location with date and time to search the convenience flight.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gives result of all available flight-list with all details of flights.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This website contains responsive layout with attractive price graphs and other filters.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D252490-1636-4102-9130-387D1D21BD44}"/>
              </a:ext>
            </a:extLst>
          </p:cNvPr>
          <p:cNvSpPr txBox="1"/>
          <p:nvPr/>
        </p:nvSpPr>
        <p:spPr>
          <a:xfrm>
            <a:off x="1278384" y="3703391"/>
            <a:ext cx="8424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hlinkClick r:id="rId3"/>
              </a:rPr>
              <a:t>OLA</a:t>
            </a:r>
            <a:endParaRPr lang="en-CA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C9C987-9789-40D3-8996-985F34671E82}"/>
              </a:ext>
            </a:extLst>
          </p:cNvPr>
          <p:cNvSpPr txBox="1"/>
          <p:nvPr/>
        </p:nvSpPr>
        <p:spPr>
          <a:xfrm>
            <a:off x="920318" y="4072723"/>
            <a:ext cx="101915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allows user to enter pickup and drop points with various time options like, on time or schedule the trip.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It uses the google map to search the location.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website layout is attractive and user friendly.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Even though it is using third party API, the speed remains the same as normal website.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The form and font layout is simple and responsive to display various kind of devices.</a:t>
            </a:r>
          </a:p>
        </p:txBody>
      </p:sp>
    </p:spTree>
    <p:extLst>
      <p:ext uri="{BB962C8B-B14F-4D97-AF65-F5344CB8AC3E}">
        <p14:creationId xmlns:p14="http://schemas.microsoft.com/office/powerpoint/2010/main" val="847722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CEF578-63B6-40A6-BDC5-4F15050F0E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7" b="5170"/>
          <a:stretch/>
        </p:blipFill>
        <p:spPr>
          <a:xfrm>
            <a:off x="0" y="905522"/>
            <a:ext cx="12192000" cy="57704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8CE5BD5-F304-4D75-8622-87B6CC351C97}"/>
              </a:ext>
            </a:extLst>
          </p:cNvPr>
          <p:cNvSpPr txBox="1"/>
          <p:nvPr/>
        </p:nvSpPr>
        <p:spPr>
          <a:xfrm>
            <a:off x="204186" y="301841"/>
            <a:ext cx="116297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>
                <a:hlinkClick r:id="rId3"/>
              </a:rPr>
              <a:t>NextLift</a:t>
            </a:r>
            <a:r>
              <a:rPr lang="en-CA" dirty="0"/>
              <a:t> is </a:t>
            </a:r>
            <a:r>
              <a:rPr lang="en-US" dirty="0"/>
              <a:t>the website, where </a:t>
            </a:r>
            <a:r>
              <a:rPr lang="en-CA" dirty="0"/>
              <a:t>User can search their bus by using search bar. It gives accurate and up to the minute's information of buses.</a:t>
            </a:r>
          </a:p>
        </p:txBody>
      </p:sp>
    </p:spTree>
    <p:extLst>
      <p:ext uri="{BB962C8B-B14F-4D97-AF65-F5344CB8AC3E}">
        <p14:creationId xmlns:p14="http://schemas.microsoft.com/office/powerpoint/2010/main" val="651075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2F14E4-AD43-4EE0-80B3-77FE1BAB94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06" b="4702"/>
          <a:stretch/>
        </p:blipFill>
        <p:spPr>
          <a:xfrm>
            <a:off x="0" y="985421"/>
            <a:ext cx="12192000" cy="58725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18E73C-F387-4213-9D76-960DAD984DF0}"/>
              </a:ext>
            </a:extLst>
          </p:cNvPr>
          <p:cNvSpPr txBox="1"/>
          <p:nvPr/>
        </p:nvSpPr>
        <p:spPr>
          <a:xfrm>
            <a:off x="257452" y="186431"/>
            <a:ext cx="11558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hlinkClick r:id="rId3"/>
              </a:rPr>
              <a:t>Google Map</a:t>
            </a:r>
            <a:r>
              <a:rPr lang="en-CA" dirty="0"/>
              <a:t>  is a website, where user can find their bus by entering the locations and time. It gives various options for travel.</a:t>
            </a:r>
          </a:p>
        </p:txBody>
      </p:sp>
    </p:spTree>
    <p:extLst>
      <p:ext uri="{BB962C8B-B14F-4D97-AF65-F5344CB8AC3E}">
        <p14:creationId xmlns:p14="http://schemas.microsoft.com/office/powerpoint/2010/main" val="4056520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A6EE06-97CF-49CC-AFEF-C3C4F10E5976}"/>
              </a:ext>
            </a:extLst>
          </p:cNvPr>
          <p:cNvSpPr txBox="1"/>
          <p:nvPr/>
        </p:nvSpPr>
        <p:spPr>
          <a:xfrm>
            <a:off x="450574" y="609600"/>
            <a:ext cx="11330609" cy="5685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1BE6DB-72AD-4327-BAD9-C131846AF7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83" b="10033"/>
          <a:stretch/>
        </p:blipFill>
        <p:spPr>
          <a:xfrm>
            <a:off x="161921" y="609600"/>
            <a:ext cx="11840689" cy="590365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0EA0C7C-F942-4EE0-A8B9-6496DFF082C9}"/>
              </a:ext>
            </a:extLst>
          </p:cNvPr>
          <p:cNvCxnSpPr>
            <a:cxnSpLocks/>
          </p:cNvCxnSpPr>
          <p:nvPr/>
        </p:nvCxnSpPr>
        <p:spPr>
          <a:xfrm flipH="1">
            <a:off x="2210540" y="3561425"/>
            <a:ext cx="1162975" cy="2559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D544673-E36C-4FEF-90C0-A0D6ABCCBA96}"/>
              </a:ext>
            </a:extLst>
          </p:cNvPr>
          <p:cNvSpPr txBox="1"/>
          <p:nvPr/>
        </p:nvSpPr>
        <p:spPr>
          <a:xfrm>
            <a:off x="264175" y="3452191"/>
            <a:ext cx="22638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User can see the nearby locations easily.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F1D4783-73E4-4231-804F-6EBB66DB21DA}"/>
              </a:ext>
            </a:extLst>
          </p:cNvPr>
          <p:cNvCxnSpPr>
            <a:cxnSpLocks/>
          </p:cNvCxnSpPr>
          <p:nvPr/>
        </p:nvCxnSpPr>
        <p:spPr>
          <a:xfrm flipH="1" flipV="1">
            <a:off x="3923931" y="563218"/>
            <a:ext cx="559292" cy="16473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922A759-A300-4A4D-A0EB-59CCED51FBF3}"/>
              </a:ext>
            </a:extLst>
          </p:cNvPr>
          <p:cNvSpPr txBox="1"/>
          <p:nvPr/>
        </p:nvSpPr>
        <p:spPr>
          <a:xfrm>
            <a:off x="2792026" y="-56481"/>
            <a:ext cx="2534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User can add the stop number or name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9D560D3-2723-41A0-98D1-9AC93F7F6629}"/>
              </a:ext>
            </a:extLst>
          </p:cNvPr>
          <p:cNvCxnSpPr/>
          <p:nvPr/>
        </p:nvCxnSpPr>
        <p:spPr>
          <a:xfrm>
            <a:off x="7599285" y="2388093"/>
            <a:ext cx="79899" cy="97654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F6182A7-32B6-4E45-BDBA-D45668A72389}"/>
              </a:ext>
            </a:extLst>
          </p:cNvPr>
          <p:cNvSpPr txBox="1"/>
          <p:nvPr/>
        </p:nvSpPr>
        <p:spPr>
          <a:xfrm>
            <a:off x="7261934" y="3312681"/>
            <a:ext cx="137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Bus number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1C7FBF5-419B-47C4-AFBE-2203A7C83A80}"/>
              </a:ext>
            </a:extLst>
          </p:cNvPr>
          <p:cNvCxnSpPr/>
          <p:nvPr/>
        </p:nvCxnSpPr>
        <p:spPr>
          <a:xfrm>
            <a:off x="9108489" y="2210540"/>
            <a:ext cx="0" cy="6196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874D9516-8209-4CB6-8025-421D2CE775C4}"/>
              </a:ext>
            </a:extLst>
          </p:cNvPr>
          <p:cNvSpPr txBox="1"/>
          <p:nvPr/>
        </p:nvSpPr>
        <p:spPr>
          <a:xfrm>
            <a:off x="8475215" y="2758654"/>
            <a:ext cx="1671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Bus route name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11C60BB-2EB0-457C-B3BC-5C382D82C34B}"/>
              </a:ext>
            </a:extLst>
          </p:cNvPr>
          <p:cNvCxnSpPr/>
          <p:nvPr/>
        </p:nvCxnSpPr>
        <p:spPr>
          <a:xfrm>
            <a:off x="11265763" y="2291361"/>
            <a:ext cx="71021" cy="3906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CEB2B2B-D0CC-4868-B800-CFCF4E081D46}"/>
              </a:ext>
            </a:extLst>
          </p:cNvPr>
          <p:cNvSpPr txBox="1"/>
          <p:nvPr/>
        </p:nvSpPr>
        <p:spPr>
          <a:xfrm>
            <a:off x="10777490" y="2542613"/>
            <a:ext cx="1473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Approx</a:t>
            </a:r>
            <a:r>
              <a:rPr lang="en-CA" dirty="0"/>
              <a:t> time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BC59F1E-3F57-4B36-A456-7256C8248EE2}"/>
              </a:ext>
            </a:extLst>
          </p:cNvPr>
          <p:cNvCxnSpPr/>
          <p:nvPr/>
        </p:nvCxnSpPr>
        <p:spPr>
          <a:xfrm flipV="1">
            <a:off x="9037468" y="426128"/>
            <a:ext cx="0" cy="70133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BE0981CA-E70F-494F-9620-F3FB6AE9A715}"/>
              </a:ext>
            </a:extLst>
          </p:cNvPr>
          <p:cNvSpPr txBox="1"/>
          <p:nvPr/>
        </p:nvSpPr>
        <p:spPr>
          <a:xfrm>
            <a:off x="8273987" y="128381"/>
            <a:ext cx="2654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Stop name and number</a:t>
            </a:r>
          </a:p>
        </p:txBody>
      </p:sp>
    </p:spTree>
    <p:extLst>
      <p:ext uri="{BB962C8B-B14F-4D97-AF65-F5344CB8AC3E}">
        <p14:creationId xmlns:p14="http://schemas.microsoft.com/office/powerpoint/2010/main" val="1224056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6A626D-7D80-438A-86C8-F05EF484FB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3" b="19904"/>
          <a:stretch/>
        </p:blipFill>
        <p:spPr>
          <a:xfrm>
            <a:off x="303320" y="1333869"/>
            <a:ext cx="11585359" cy="5306628"/>
          </a:xfrm>
          <a:prstGeom prst="rect">
            <a:avLst/>
          </a:prstGeom>
        </p:spPr>
      </p:pic>
      <p:sp>
        <p:nvSpPr>
          <p:cNvPr id="4" name="Left Brace 3">
            <a:extLst>
              <a:ext uri="{FF2B5EF4-FFF2-40B4-BE49-F238E27FC236}">
                <a16:creationId xmlns:a16="http://schemas.microsoft.com/office/drawing/2014/main" id="{3E2E46DF-9864-4888-BCCF-D53DAA415E44}"/>
              </a:ext>
            </a:extLst>
          </p:cNvPr>
          <p:cNvSpPr/>
          <p:nvPr/>
        </p:nvSpPr>
        <p:spPr>
          <a:xfrm>
            <a:off x="381740" y="2272684"/>
            <a:ext cx="390617" cy="355107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C08C9A01-C0B9-4DF7-8712-DBF3067E0B06}"/>
              </a:ext>
            </a:extLst>
          </p:cNvPr>
          <p:cNvCxnSpPr>
            <a:stCxn id="4" idx="1"/>
          </p:cNvCxnSpPr>
          <p:nvPr/>
        </p:nvCxnSpPr>
        <p:spPr>
          <a:xfrm rot="10800000" flipH="1">
            <a:off x="381739" y="1065320"/>
            <a:ext cx="390617" cy="1384918"/>
          </a:xfrm>
          <a:prstGeom prst="bentConnector4">
            <a:avLst>
              <a:gd name="adj1" fmla="val -58523"/>
              <a:gd name="adj2" fmla="val 5641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5823E7E-BF68-4B03-B9B9-B9428885E7FE}"/>
              </a:ext>
            </a:extLst>
          </p:cNvPr>
          <p:cNvSpPr txBox="1"/>
          <p:nvPr/>
        </p:nvSpPr>
        <p:spPr>
          <a:xfrm>
            <a:off x="0" y="703101"/>
            <a:ext cx="2581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User enters the location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4910067B-D2DD-43A0-AAC3-469EEDE795DE}"/>
              </a:ext>
            </a:extLst>
          </p:cNvPr>
          <p:cNvSpPr/>
          <p:nvPr/>
        </p:nvSpPr>
        <p:spPr>
          <a:xfrm rot="5400000" flipV="1">
            <a:off x="1492983" y="747258"/>
            <a:ext cx="368313" cy="1652731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989BC30E-1891-4952-8C3D-22F92385FEC3}"/>
              </a:ext>
            </a:extLst>
          </p:cNvPr>
          <p:cNvCxnSpPr>
            <a:stCxn id="8" idx="1"/>
          </p:cNvCxnSpPr>
          <p:nvPr/>
        </p:nvCxnSpPr>
        <p:spPr>
          <a:xfrm rot="5400000" flipH="1" flipV="1">
            <a:off x="2381009" y="148388"/>
            <a:ext cx="537211" cy="1944949"/>
          </a:xfrm>
          <a:prstGeom prst="bentConnector4">
            <a:avLst>
              <a:gd name="adj1" fmla="val 42553"/>
              <a:gd name="adj2" fmla="val 54734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467EC7C-40E9-4C84-8A82-40CC446C2680}"/>
              </a:ext>
            </a:extLst>
          </p:cNvPr>
          <p:cNvSpPr txBox="1"/>
          <p:nvPr/>
        </p:nvSpPr>
        <p:spPr>
          <a:xfrm>
            <a:off x="3537011" y="390592"/>
            <a:ext cx="35244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User can choose appropriate option for travelling, The selected options displayed by dark blue circle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4129D2D-57DE-42EB-9171-4130EE1FC0B4}"/>
              </a:ext>
            </a:extLst>
          </p:cNvPr>
          <p:cNvCxnSpPr/>
          <p:nvPr/>
        </p:nvCxnSpPr>
        <p:spPr>
          <a:xfrm flipV="1">
            <a:off x="3133817" y="3586579"/>
            <a:ext cx="488272" cy="4006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3E9F32E-FB71-4B82-8202-D9DEC309623F}"/>
              </a:ext>
            </a:extLst>
          </p:cNvPr>
          <p:cNvSpPr txBox="1"/>
          <p:nvPr/>
        </p:nvSpPr>
        <p:spPr>
          <a:xfrm>
            <a:off x="3537011" y="3385438"/>
            <a:ext cx="1340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Approx</a:t>
            </a:r>
            <a:r>
              <a:rPr lang="en-CA" dirty="0"/>
              <a:t> time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AA1F689-25A9-4FF2-8C21-E073B3B9DC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159" r="73782" b="9256"/>
          <a:stretch/>
        </p:blipFill>
        <p:spPr>
          <a:xfrm>
            <a:off x="5410043" y="1888377"/>
            <a:ext cx="5100940" cy="4579031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C625F81-F3F5-41B7-A42E-3836C1273F2E}"/>
              </a:ext>
            </a:extLst>
          </p:cNvPr>
          <p:cNvCxnSpPr/>
          <p:nvPr/>
        </p:nvCxnSpPr>
        <p:spPr>
          <a:xfrm flipV="1">
            <a:off x="8756073" y="852257"/>
            <a:ext cx="0" cy="94327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6D57E5E-A4D7-4472-BF02-9341936DBCEA}"/>
              </a:ext>
            </a:extLst>
          </p:cNvPr>
          <p:cNvSpPr txBox="1"/>
          <p:nvPr/>
        </p:nvSpPr>
        <p:spPr>
          <a:xfrm>
            <a:off x="7786254" y="0"/>
            <a:ext cx="4248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User can see proper directions like, doted line for walk, Purple for bus , bold fonts for important data  and symbols like, walk, bus etc.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DA40323-4FBA-41F5-90F7-142DCF2ADC9C}"/>
              </a:ext>
            </a:extLst>
          </p:cNvPr>
          <p:cNvCxnSpPr>
            <a:cxnSpLocks/>
          </p:cNvCxnSpPr>
          <p:nvPr/>
        </p:nvCxnSpPr>
        <p:spPr>
          <a:xfrm flipH="1">
            <a:off x="1283855" y="3586579"/>
            <a:ext cx="4137890" cy="122556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F8CDD145-0245-4282-AFF0-AFC1A5EFD855}"/>
              </a:ext>
            </a:extLst>
          </p:cNvPr>
          <p:cNvSpPr/>
          <p:nvPr/>
        </p:nvSpPr>
        <p:spPr>
          <a:xfrm>
            <a:off x="5410043" y="1868430"/>
            <a:ext cx="5100931" cy="4598978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4627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378A9-B0A4-465E-A342-C2C51EBC7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44715"/>
            <a:ext cx="5157787" cy="4644948"/>
          </a:xfrm>
        </p:spPr>
        <p:txBody>
          <a:bodyPr/>
          <a:lstStyle/>
          <a:p>
            <a:r>
              <a:rPr lang="en-CA" dirty="0"/>
              <a:t>It gives real time.</a:t>
            </a:r>
          </a:p>
          <a:p>
            <a:r>
              <a:rPr lang="en-CA" dirty="0"/>
              <a:t>User can see nearby stops and numbers.</a:t>
            </a:r>
          </a:p>
          <a:p>
            <a:r>
              <a:rPr lang="en-CA" dirty="0"/>
              <a:t>Functionality oriented.</a:t>
            </a:r>
          </a:p>
          <a:p>
            <a:r>
              <a:rPr lang="en-CA" dirty="0"/>
              <a:t>Attractive design.</a:t>
            </a:r>
          </a:p>
          <a:p>
            <a:r>
              <a:rPr lang="en-CA" dirty="0"/>
              <a:t>Satisfying user experience. </a:t>
            </a:r>
          </a:p>
          <a:p>
            <a:endParaRPr lang="en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615E5F-18DE-41AE-BFA9-2F157E8F8D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544715"/>
            <a:ext cx="5183188" cy="4644948"/>
          </a:xfrm>
        </p:spPr>
        <p:txBody>
          <a:bodyPr/>
          <a:lstStyle/>
          <a:p>
            <a:r>
              <a:rPr lang="en-CA" dirty="0"/>
              <a:t>User can not see other  location.</a:t>
            </a:r>
          </a:p>
          <a:p>
            <a:r>
              <a:rPr lang="en-CA" dirty="0"/>
              <a:t>User can only use this service for public transport(bus) only.</a:t>
            </a:r>
          </a:p>
          <a:p>
            <a:r>
              <a:rPr lang="en-CA" dirty="0"/>
              <a:t>Simple layout of website.</a:t>
            </a:r>
          </a:p>
          <a:p>
            <a:r>
              <a:rPr lang="en-CA" dirty="0"/>
              <a:t>User can’t schedule a trip, it just shows two near future rides.</a:t>
            </a:r>
          </a:p>
          <a:p>
            <a:pPr marL="0" indent="0">
              <a:buNone/>
            </a:pPr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F84F06-60DB-43E0-967B-9BA2DA1A9EDF}"/>
              </a:ext>
            </a:extLst>
          </p:cNvPr>
          <p:cNvSpPr txBox="1"/>
          <p:nvPr/>
        </p:nvSpPr>
        <p:spPr>
          <a:xfrm>
            <a:off x="839787" y="594804"/>
            <a:ext cx="5157787" cy="86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F9E7B6-5098-41F8-8AA4-B08DF1716642}"/>
              </a:ext>
            </a:extLst>
          </p:cNvPr>
          <p:cNvSpPr txBox="1"/>
          <p:nvPr/>
        </p:nvSpPr>
        <p:spPr>
          <a:xfrm>
            <a:off x="839787" y="594804"/>
            <a:ext cx="515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Pros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7EFD1-3F4D-4DBC-9459-96B31057C2B8}"/>
              </a:ext>
            </a:extLst>
          </p:cNvPr>
          <p:cNvSpPr txBox="1"/>
          <p:nvPr/>
        </p:nvSpPr>
        <p:spPr>
          <a:xfrm>
            <a:off x="6172200" y="594804"/>
            <a:ext cx="5157787" cy="800219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0" ty="0" sx="100000" sy="100000" flip="none" algn="tl"/>
          </a:blipFill>
        </p:spPr>
        <p:txBody>
          <a:bodyPr wrap="square" rtlCol="0">
            <a:spAutoFit/>
          </a:bodyPr>
          <a:lstStyle/>
          <a:p>
            <a:r>
              <a:rPr lang="en-CA" sz="2800" dirty="0"/>
              <a:t>Cons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73262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1B92F999-A48A-412C-8D4B-0527F4C0D2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4" b="9745"/>
          <a:stretch/>
        </p:blipFill>
        <p:spPr>
          <a:xfrm>
            <a:off x="390616" y="248574"/>
            <a:ext cx="11702957" cy="6014622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378A9-B0A4-465E-A342-C2C51EBC7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544715"/>
            <a:ext cx="5157787" cy="4644948"/>
          </a:xfrm>
        </p:spPr>
        <p:txBody>
          <a:bodyPr/>
          <a:lstStyle/>
          <a:p>
            <a:r>
              <a:rPr lang="en-CA" dirty="0"/>
              <a:t>It Gives all information.</a:t>
            </a:r>
          </a:p>
          <a:p>
            <a:r>
              <a:rPr lang="en-CA" dirty="0"/>
              <a:t>User can see nearby stops and numbers on map.</a:t>
            </a:r>
          </a:p>
          <a:p>
            <a:r>
              <a:rPr lang="en-CA" dirty="0"/>
              <a:t>IT uses many signs and colors to display their information.</a:t>
            </a:r>
          </a:p>
          <a:p>
            <a:r>
              <a:rPr lang="en-CA" dirty="0"/>
              <a:t>User friendly.</a:t>
            </a:r>
          </a:p>
          <a:p>
            <a:r>
              <a:rPr lang="en-CA" dirty="0"/>
              <a:t>User have more than one options for travel.</a:t>
            </a:r>
          </a:p>
          <a:p>
            <a:endParaRPr lang="en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615E5F-18DE-41AE-BFA9-2F157E8F8D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544715"/>
            <a:ext cx="5183188" cy="4644948"/>
          </a:xfrm>
        </p:spPr>
        <p:txBody>
          <a:bodyPr/>
          <a:lstStyle/>
          <a:p>
            <a:r>
              <a:rPr lang="en-CA" dirty="0"/>
              <a:t>User can not get accurate time.</a:t>
            </a:r>
          </a:p>
          <a:p>
            <a:r>
              <a:rPr lang="en-CA" dirty="0"/>
              <a:t>Simple layout of website.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F84F06-60DB-43E0-967B-9BA2DA1A9EDF}"/>
              </a:ext>
            </a:extLst>
          </p:cNvPr>
          <p:cNvSpPr txBox="1"/>
          <p:nvPr/>
        </p:nvSpPr>
        <p:spPr>
          <a:xfrm>
            <a:off x="839787" y="594804"/>
            <a:ext cx="5157787" cy="861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F9E7B6-5098-41F8-8AA4-B08DF1716642}"/>
              </a:ext>
            </a:extLst>
          </p:cNvPr>
          <p:cNvSpPr txBox="1"/>
          <p:nvPr/>
        </p:nvSpPr>
        <p:spPr>
          <a:xfrm>
            <a:off x="839787" y="594804"/>
            <a:ext cx="515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Pros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7EFD1-3F4D-4DBC-9459-96B31057C2B8}"/>
              </a:ext>
            </a:extLst>
          </p:cNvPr>
          <p:cNvSpPr txBox="1"/>
          <p:nvPr/>
        </p:nvSpPr>
        <p:spPr>
          <a:xfrm>
            <a:off x="6172200" y="594804"/>
            <a:ext cx="515778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/>
              <a:t>Cons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29441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420AF5-2B76-44FD-80C3-66FA0D6AA3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167" b="8472"/>
          <a:stretch/>
        </p:blipFill>
        <p:spPr>
          <a:xfrm>
            <a:off x="383219" y="443883"/>
            <a:ext cx="11425561" cy="5833092"/>
          </a:xfrm>
          <a:prstGeom prst="rect">
            <a:avLst/>
          </a:prstGeom>
        </p:spPr>
      </p:pic>
      <p:sp>
        <p:nvSpPr>
          <p:cNvPr id="8" name="Left Brace 7">
            <a:extLst>
              <a:ext uri="{FF2B5EF4-FFF2-40B4-BE49-F238E27FC236}">
                <a16:creationId xmlns:a16="http://schemas.microsoft.com/office/drawing/2014/main" id="{B58092D8-A1D2-49A1-A5DF-C5BD01EB57E4}"/>
              </a:ext>
            </a:extLst>
          </p:cNvPr>
          <p:cNvSpPr/>
          <p:nvPr/>
        </p:nvSpPr>
        <p:spPr>
          <a:xfrm rot="5400000">
            <a:off x="4259802" y="1601682"/>
            <a:ext cx="639192" cy="3264023"/>
          </a:xfrm>
          <a:prstGeom prst="leftBrac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936B1F-20CF-4542-B6EB-C0273B17F2C7}"/>
              </a:ext>
            </a:extLst>
          </p:cNvPr>
          <p:cNvCxnSpPr>
            <a:stCxn id="8" idx="1"/>
          </p:cNvCxnSpPr>
          <p:nvPr/>
        </p:nvCxnSpPr>
        <p:spPr>
          <a:xfrm flipV="1">
            <a:off x="4579398" y="1118588"/>
            <a:ext cx="0" cy="17955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D43DFD6-0FBE-46D0-85D8-51B7DCB94BBB}"/>
              </a:ext>
            </a:extLst>
          </p:cNvPr>
          <p:cNvSpPr txBox="1"/>
          <p:nvPr/>
        </p:nvSpPr>
        <p:spPr>
          <a:xfrm>
            <a:off x="2796466" y="594804"/>
            <a:ext cx="40659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User can search by departure and destination locations to find flights according to date and time.</a:t>
            </a:r>
          </a:p>
        </p:txBody>
      </p:sp>
    </p:spTree>
    <p:extLst>
      <p:ext uri="{BB962C8B-B14F-4D97-AF65-F5344CB8AC3E}">
        <p14:creationId xmlns:p14="http://schemas.microsoft.com/office/powerpoint/2010/main" val="640712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4FB436-2969-4848-A491-C4203CD974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44" r="2064" b="9903"/>
          <a:stretch/>
        </p:blipFill>
        <p:spPr>
          <a:xfrm>
            <a:off x="692458" y="632534"/>
            <a:ext cx="11089690" cy="5592932"/>
          </a:xfrm>
          <a:prstGeom prst="rect">
            <a:avLst/>
          </a:prstGeom>
        </p:spPr>
      </p:pic>
      <p:sp>
        <p:nvSpPr>
          <p:cNvPr id="3" name="Left Brace 2">
            <a:extLst>
              <a:ext uri="{FF2B5EF4-FFF2-40B4-BE49-F238E27FC236}">
                <a16:creationId xmlns:a16="http://schemas.microsoft.com/office/drawing/2014/main" id="{518F13E0-D724-4615-9227-CF957BFEE793}"/>
              </a:ext>
            </a:extLst>
          </p:cNvPr>
          <p:cNvSpPr/>
          <p:nvPr/>
        </p:nvSpPr>
        <p:spPr>
          <a:xfrm>
            <a:off x="1376038" y="3701989"/>
            <a:ext cx="488274" cy="843378"/>
          </a:xfrm>
          <a:prstGeom prst="leftBrace">
            <a:avLst>
              <a:gd name="adj1" fmla="val 8333"/>
              <a:gd name="adj2" fmla="val 50000"/>
            </a:avLst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D6A7025-9A7C-47A3-8893-C524BB8259B5}"/>
              </a:ext>
            </a:extLst>
          </p:cNvPr>
          <p:cNvCxnSpPr>
            <a:cxnSpLocks/>
            <a:stCxn id="3" idx="1"/>
          </p:cNvCxnSpPr>
          <p:nvPr/>
        </p:nvCxnSpPr>
        <p:spPr>
          <a:xfrm flipH="1">
            <a:off x="1003177" y="4123678"/>
            <a:ext cx="3728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EAD7F08-F93E-41F8-AE60-D78A035AC895}"/>
              </a:ext>
            </a:extLst>
          </p:cNvPr>
          <p:cNvSpPr txBox="1"/>
          <p:nvPr/>
        </p:nvSpPr>
        <p:spPr>
          <a:xfrm>
            <a:off x="-19974" y="3701989"/>
            <a:ext cx="10934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2">
                    <a:lumMod val="75000"/>
                  </a:schemeClr>
                </a:solidFill>
              </a:rPr>
              <a:t>User can enter pickup and drop locations.</a:t>
            </a:r>
          </a:p>
        </p:txBody>
      </p:sp>
    </p:spTree>
    <p:extLst>
      <p:ext uri="{BB962C8B-B14F-4D97-AF65-F5344CB8AC3E}">
        <p14:creationId xmlns:p14="http://schemas.microsoft.com/office/powerpoint/2010/main" val="2330363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1817</TotalTime>
  <Words>584</Words>
  <Application>Microsoft Office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IM-115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IM-115</dc:title>
  <dc:creator>NAMI DAVE</dc:creator>
  <cp:lastModifiedBy>nidhi gajera</cp:lastModifiedBy>
  <cp:revision>32</cp:revision>
  <dcterms:created xsi:type="dcterms:W3CDTF">2019-09-25T17:05:16Z</dcterms:created>
  <dcterms:modified xsi:type="dcterms:W3CDTF">2019-09-28T02:51:13Z</dcterms:modified>
</cp:coreProperties>
</file>

<file path=docProps/thumbnail.jpeg>
</file>